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4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24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93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30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53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29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119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61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23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F6124-99A0-4F71-8FAF-CADE5A7DEAEF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355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F6124-99A0-4F71-8FAF-CADE5A7DEAEF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388BC-2E6E-4242-9E22-668E3664E7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6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0040" y="194455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TRIBINA </a:t>
            </a:r>
            <a:b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ALUMNI @TFZR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6103" y="3501008"/>
            <a:ext cx="64008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Iskustva programera </a:t>
            </a:r>
            <a:endParaRPr lang="sr-Latn-RS" sz="4800" b="1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 realne prakse</a:t>
            </a:r>
            <a:endParaRPr lang="en-US" sz="4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9898" y="332656"/>
            <a:ext cx="5912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UNIVERZITET U NOVOM SADU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TEHNI</a:t>
            </a:r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ČKI FAKULTET „MIHAJLO PUPIN“</a:t>
            </a:r>
          </a:p>
          <a:p>
            <a:r>
              <a:rPr lang="sr-Latn-RS" sz="20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ZRENJANIN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39552" y="3429000"/>
            <a:ext cx="79928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014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642713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57161" y="187701"/>
            <a:ext cx="8802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TRIBINA Alumni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 TFZR :     Iskustva programera iz realne prakse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760" y="1020629"/>
            <a:ext cx="2585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PREDAVA</a:t>
            </a:r>
            <a:r>
              <a:rPr lang="sr-Latn-RS" sz="2800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Č:</a:t>
            </a:r>
            <a:r>
              <a:rPr lang="sr-Latn-RS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1883" y="1700808"/>
            <a:ext cx="33970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32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Boban Mikšin </a:t>
            </a:r>
            <a:endParaRPr lang="en-US" sz="32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17183" y="3933056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7183" y="2757589"/>
            <a:ext cx="5761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Vega IT Sourcing, Novi Sad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96645" y="2869174"/>
            <a:ext cx="203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 &amp; CTO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62143" y="6525344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204098"/>
            <a:ext cx="1512168" cy="1512168"/>
          </a:xfrm>
          <a:prstGeom prst="rect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387789" y="4226194"/>
            <a:ext cx="1516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TEMA</a:t>
            </a:r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sr-Latn-RS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5376" y="5074717"/>
            <a:ext cx="80365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Komunikacija pre implementacije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523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251520" y="908720"/>
            <a:ext cx="856895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4720" y="247475"/>
            <a:ext cx="6955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800" b="1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Komunikacija pre implementacije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304" y="1340768"/>
            <a:ext cx="442460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000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Zašto je bitna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sz="2000" b="1" u="sng" dirty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000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Šta dobijamo, a šta gubimo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sz="2000" b="1" u="sng" dirty="0" smtClean="0">
              <a:solidFill>
                <a:schemeClr val="accent1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000" b="1" u="sng" dirty="0" smtClean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Kako je unaprediti</a:t>
            </a:r>
          </a:p>
        </p:txBody>
      </p:sp>
    </p:spTree>
    <p:extLst>
      <p:ext uri="{BB962C8B-B14F-4D97-AF65-F5344CB8AC3E}">
        <p14:creationId xmlns:p14="http://schemas.microsoft.com/office/powerpoint/2010/main" val="2148030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62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TRIBINA  ALUMNI @TFZR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TRIBINA  ALUMNI @TFZR</dc:title>
  <dc:creator>Ljubica</dc:creator>
  <cp:lastModifiedBy>Ljubica</cp:lastModifiedBy>
  <cp:revision>12</cp:revision>
  <dcterms:created xsi:type="dcterms:W3CDTF">2017-03-06T07:45:39Z</dcterms:created>
  <dcterms:modified xsi:type="dcterms:W3CDTF">2017-03-18T11:09:09Z</dcterms:modified>
</cp:coreProperties>
</file>